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4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cc Deploy" id="{C9AED2CE-529F-4B13-9C1B-670E40FB3268}">
          <p14:sldIdLst>
            <p14:sldId id="4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nie Lamza (Oil &amp; Gas Authority)" initials="EL(&amp;GA" lastIdx="1" clrIdx="0">
    <p:extLst>
      <p:ext uri="{19B8F6BF-5375-455C-9EA6-DF929625EA0E}">
        <p15:presenceInfo xmlns:p15="http://schemas.microsoft.com/office/powerpoint/2012/main" userId="S::Ernie.Lamza@ogauthority.co.uk::e9c324a7-e5c5-4750-b64e-57ba6a507859" providerId="AD"/>
      </p:ext>
    </p:extLst>
  </p:cmAuthor>
  <p:cmAuthor id="2" name="Stoker, Darren" initials="SD" lastIdx="1" clrIdx="1">
    <p:extLst>
      <p:ext uri="{19B8F6BF-5375-455C-9EA6-DF929625EA0E}">
        <p15:presenceInfo xmlns:p15="http://schemas.microsoft.com/office/powerpoint/2012/main" userId="S::Darren.Stoker@repsolsinopecuk.com::7ea6e7ca-98d5-4b1b-8a60-e3b3406f028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A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FCC20F-086F-414D-9963-8D661CE10AE4}" v="30" dt="2022-01-30T16:27:18.5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nie Lamza (Oil &amp; Gas Authority)" userId="e9c324a7-e5c5-4750-b64e-57ba6a507859" providerId="ADAL" clId="{5AFCC20F-086F-414D-9963-8D661CE10AE4}"/>
    <pc:docChg chg="undo redo custSel addSld delSld modSld modSection">
      <pc:chgData name="Ernie Lamza (Oil &amp; Gas Authority)" userId="e9c324a7-e5c5-4750-b64e-57ba6a507859" providerId="ADAL" clId="{5AFCC20F-086F-414D-9963-8D661CE10AE4}" dt="2022-01-30T16:30:36.115" v="480" actId="47"/>
      <pc:docMkLst>
        <pc:docMk/>
      </pc:docMkLst>
      <pc:sldChg chg="modSp add del mod">
        <pc:chgData name="Ernie Lamza (Oil &amp; Gas Authority)" userId="e9c324a7-e5c5-4750-b64e-57ba6a507859" providerId="ADAL" clId="{5AFCC20F-086F-414D-9963-8D661CE10AE4}" dt="2022-01-30T16:30:34.962" v="479" actId="47"/>
        <pc:sldMkLst>
          <pc:docMk/>
          <pc:sldMk cId="1697509557" sldId="1373"/>
        </pc:sldMkLst>
        <pc:spChg chg="mod">
          <ac:chgData name="Ernie Lamza (Oil &amp; Gas Authority)" userId="e9c324a7-e5c5-4750-b64e-57ba6a507859" providerId="ADAL" clId="{5AFCC20F-086F-414D-9963-8D661CE10AE4}" dt="2022-01-30T16:09:02.792" v="6" actId="27636"/>
          <ac:spMkLst>
            <pc:docMk/>
            <pc:sldMk cId="1697509557" sldId="1373"/>
            <ac:spMk id="2" creationId="{BC8ACCB5-0AE4-435D-B483-4B890EA5E3EE}"/>
          </ac:spMkLst>
        </pc:spChg>
        <pc:spChg chg="mod">
          <ac:chgData name="Ernie Lamza (Oil &amp; Gas Authority)" userId="e9c324a7-e5c5-4750-b64e-57ba6a507859" providerId="ADAL" clId="{5AFCC20F-086F-414D-9963-8D661CE10AE4}" dt="2022-01-30T16:20:19.523" v="181" actId="207"/>
          <ac:spMkLst>
            <pc:docMk/>
            <pc:sldMk cId="1697509557" sldId="1373"/>
            <ac:spMk id="17" creationId="{4D2BD1DE-DC70-42A9-AE38-BCE1011F6152}"/>
          </ac:spMkLst>
        </pc:spChg>
        <pc:spChg chg="mod">
          <ac:chgData name="Ernie Lamza (Oil &amp; Gas Authority)" userId="e9c324a7-e5c5-4750-b64e-57ba6a507859" providerId="ADAL" clId="{5AFCC20F-086F-414D-9963-8D661CE10AE4}" dt="2022-01-30T16:13:57.130" v="55" actId="1076"/>
          <ac:spMkLst>
            <pc:docMk/>
            <pc:sldMk cId="1697509557" sldId="1373"/>
            <ac:spMk id="26" creationId="{1F8E6304-CD8E-4E34-8F02-C61A1BC9990D}"/>
          </ac:spMkLst>
        </pc:spChg>
      </pc:sldChg>
      <pc:sldChg chg="addSp delSp modSp mod">
        <pc:chgData name="Ernie Lamza (Oil &amp; Gas Authority)" userId="e9c324a7-e5c5-4750-b64e-57ba6a507859" providerId="ADAL" clId="{5AFCC20F-086F-414D-9963-8D661CE10AE4}" dt="2022-01-30T16:29:58.064" v="478" actId="1035"/>
        <pc:sldMkLst>
          <pc:docMk/>
          <pc:sldMk cId="3616043921" sldId="4260"/>
        </pc:sldMkLst>
        <pc:spChg chg="del">
          <ac:chgData name="Ernie Lamza (Oil &amp; Gas Authority)" userId="e9c324a7-e5c5-4750-b64e-57ba6a507859" providerId="ADAL" clId="{5AFCC20F-086F-414D-9963-8D661CE10AE4}" dt="2022-01-30T16:12:19.967" v="30" actId="478"/>
          <ac:spMkLst>
            <pc:docMk/>
            <pc:sldMk cId="3616043921" sldId="4260"/>
            <ac:spMk id="2" creationId="{C6AF252B-1A5F-4235-87B1-DB67DB6DF3C3}"/>
          </ac:spMkLst>
        </pc:spChg>
        <pc:spChg chg="mod">
          <ac:chgData name="Ernie Lamza (Oil &amp; Gas Authority)" userId="e9c324a7-e5c5-4750-b64e-57ba6a507859" providerId="ADAL" clId="{5AFCC20F-086F-414D-9963-8D661CE10AE4}" dt="2022-01-30T16:11:03.527" v="27" actId="20577"/>
          <ac:spMkLst>
            <pc:docMk/>
            <pc:sldMk cId="3616043921" sldId="4260"/>
            <ac:spMk id="13" creationId="{F48EDD90-2318-4FB7-A35B-E055B648A70E}"/>
          </ac:spMkLst>
        </pc:spChg>
        <pc:spChg chg="del">
          <ac:chgData name="Ernie Lamza (Oil &amp; Gas Authority)" userId="e9c324a7-e5c5-4750-b64e-57ba6a507859" providerId="ADAL" clId="{5AFCC20F-086F-414D-9963-8D661CE10AE4}" dt="2022-01-30T16:13:12.203" v="52" actId="478"/>
          <ac:spMkLst>
            <pc:docMk/>
            <pc:sldMk cId="3616043921" sldId="4260"/>
            <ac:spMk id="14" creationId="{FAB3D9BC-26D4-4D28-B170-FE0B946DDE4E}"/>
          </ac:spMkLst>
        </pc:spChg>
        <pc:spChg chg="add del">
          <ac:chgData name="Ernie Lamza (Oil &amp; Gas Authority)" userId="e9c324a7-e5c5-4750-b64e-57ba6a507859" providerId="ADAL" clId="{5AFCC20F-086F-414D-9963-8D661CE10AE4}" dt="2022-01-30T16:12:47.683" v="43" actId="478"/>
          <ac:spMkLst>
            <pc:docMk/>
            <pc:sldMk cId="3616043921" sldId="4260"/>
            <ac:spMk id="15" creationId="{FDB9239C-74E5-43DE-8805-76CB50B4F268}"/>
          </ac:spMkLst>
        </pc:spChg>
        <pc:spChg chg="del">
          <ac:chgData name="Ernie Lamza (Oil &amp; Gas Authority)" userId="e9c324a7-e5c5-4750-b64e-57ba6a507859" providerId="ADAL" clId="{5AFCC20F-086F-414D-9963-8D661CE10AE4}" dt="2022-01-30T16:13:07.809" v="49" actId="478"/>
          <ac:spMkLst>
            <pc:docMk/>
            <pc:sldMk cId="3616043921" sldId="4260"/>
            <ac:spMk id="16" creationId="{C9E70F8C-A2DF-45F6-BCDF-3660E67C560D}"/>
          </ac:spMkLst>
        </pc:spChg>
        <pc:spChg chg="del">
          <ac:chgData name="Ernie Lamza (Oil &amp; Gas Authority)" userId="e9c324a7-e5c5-4750-b64e-57ba6a507859" providerId="ADAL" clId="{5AFCC20F-086F-414D-9963-8D661CE10AE4}" dt="2022-01-30T16:13:10.678" v="51" actId="478"/>
          <ac:spMkLst>
            <pc:docMk/>
            <pc:sldMk cId="3616043921" sldId="4260"/>
            <ac:spMk id="17" creationId="{D5FB672A-B9B2-4329-9B7A-BFFCD385B3A1}"/>
          </ac:spMkLst>
        </pc:spChg>
        <pc:spChg chg="del">
          <ac:chgData name="Ernie Lamza (Oil &amp; Gas Authority)" userId="e9c324a7-e5c5-4750-b64e-57ba6a507859" providerId="ADAL" clId="{5AFCC20F-086F-414D-9963-8D661CE10AE4}" dt="2022-01-30T16:13:09.338" v="50" actId="478"/>
          <ac:spMkLst>
            <pc:docMk/>
            <pc:sldMk cId="3616043921" sldId="4260"/>
            <ac:spMk id="18" creationId="{04B40F55-7716-4854-B152-6A5229128856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17:24.733" v="121" actId="1038"/>
          <ac:spMkLst>
            <pc:docMk/>
            <pc:sldMk cId="3616043921" sldId="4260"/>
            <ac:spMk id="19" creationId="{961BC7DE-68DA-4D46-BC51-ED539FE7D5E5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17:24.733" v="121" actId="1038"/>
          <ac:spMkLst>
            <pc:docMk/>
            <pc:sldMk cId="3616043921" sldId="4260"/>
            <ac:spMk id="20" creationId="{E8164626-7B87-4329-BE10-90235B407BEC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17:30.479" v="122" actId="14100"/>
          <ac:spMkLst>
            <pc:docMk/>
            <pc:sldMk cId="3616043921" sldId="4260"/>
            <ac:spMk id="21" creationId="{E5070CD3-AE71-4E5C-8B8E-0877AA8D69B4}"/>
          </ac:spMkLst>
        </pc:spChg>
        <pc:spChg chg="del">
          <ac:chgData name="Ernie Lamza (Oil &amp; Gas Authority)" userId="e9c324a7-e5c5-4750-b64e-57ba6a507859" providerId="ADAL" clId="{5AFCC20F-086F-414D-9963-8D661CE10AE4}" dt="2022-01-30T16:13:05.958" v="48" actId="478"/>
          <ac:spMkLst>
            <pc:docMk/>
            <pc:sldMk cId="3616043921" sldId="4260"/>
            <ac:spMk id="22" creationId="{0A5A27BC-2389-4FF5-92CD-AA539D5BC2DF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13:03.257" v="47" actId="478"/>
          <ac:spMkLst>
            <pc:docMk/>
            <pc:sldMk cId="3616043921" sldId="4260"/>
            <ac:spMk id="23" creationId="{4B615EF8-66E3-4623-BD49-846B1354EEDF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17:24.733" v="121" actId="1038"/>
          <ac:spMkLst>
            <pc:docMk/>
            <pc:sldMk cId="3616043921" sldId="4260"/>
            <ac:spMk id="24" creationId="{5671D6F2-9246-4940-A227-C8883F755F23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18:03.873" v="128" actId="6549"/>
          <ac:spMkLst>
            <pc:docMk/>
            <pc:sldMk cId="3616043921" sldId="4260"/>
            <ac:spMk id="25" creationId="{BCA8B626-E916-45CE-93C1-BA4EF16410B6}"/>
          </ac:spMkLst>
        </pc:spChg>
        <pc:spChg chg="add mod">
          <ac:chgData name="Ernie Lamza (Oil &amp; Gas Authority)" userId="e9c324a7-e5c5-4750-b64e-57ba6a507859" providerId="ADAL" clId="{5AFCC20F-086F-414D-9963-8D661CE10AE4}" dt="2022-01-30T16:16:54.930" v="86" actId="1038"/>
          <ac:spMkLst>
            <pc:docMk/>
            <pc:sldMk cId="3616043921" sldId="4260"/>
            <ac:spMk id="26" creationId="{58BF918A-AC2A-4290-9590-629D4E59F0A1}"/>
          </ac:spMkLst>
        </pc:spChg>
        <pc:spChg chg="add mod">
          <ac:chgData name="Ernie Lamza (Oil &amp; Gas Authority)" userId="e9c324a7-e5c5-4750-b64e-57ba6a507859" providerId="ADAL" clId="{5AFCC20F-086F-414D-9963-8D661CE10AE4}" dt="2022-01-30T16:16:54.930" v="86" actId="1038"/>
          <ac:spMkLst>
            <pc:docMk/>
            <pc:sldMk cId="3616043921" sldId="4260"/>
            <ac:spMk id="27" creationId="{2DC3554E-987A-4DA9-8D36-D058A313ED48}"/>
          </ac:spMkLst>
        </pc:spChg>
        <pc:spChg chg="add mod">
          <ac:chgData name="Ernie Lamza (Oil &amp; Gas Authority)" userId="e9c324a7-e5c5-4750-b64e-57ba6a507859" providerId="ADAL" clId="{5AFCC20F-086F-414D-9963-8D661CE10AE4}" dt="2022-01-30T16:16:54.930" v="86" actId="1038"/>
          <ac:spMkLst>
            <pc:docMk/>
            <pc:sldMk cId="3616043921" sldId="4260"/>
            <ac:spMk id="28" creationId="{44C47868-D699-4E09-9CA9-87876D84B2DC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8:04.791" v="378" actId="478"/>
          <ac:spMkLst>
            <pc:docMk/>
            <pc:sldMk cId="3616043921" sldId="4260"/>
            <ac:spMk id="29" creationId="{27B42344-678D-4C8F-B062-B2B4F7973792}"/>
          </ac:spMkLst>
        </pc:spChg>
        <pc:spChg chg="add mod">
          <ac:chgData name="Ernie Lamza (Oil &amp; Gas Authority)" userId="e9c324a7-e5c5-4750-b64e-57ba6a507859" providerId="ADAL" clId="{5AFCC20F-086F-414D-9963-8D661CE10AE4}" dt="2022-01-30T16:18:49.388" v="157" actId="5793"/>
          <ac:spMkLst>
            <pc:docMk/>
            <pc:sldMk cId="3616043921" sldId="4260"/>
            <ac:spMk id="30" creationId="{9BA87D63-5576-4D35-8B2F-F9446A27E8B1}"/>
          </ac:spMkLst>
        </pc:spChg>
        <pc:spChg chg="add mod">
          <ac:chgData name="Ernie Lamza (Oil &amp; Gas Authority)" userId="e9c324a7-e5c5-4750-b64e-57ba6a507859" providerId="ADAL" clId="{5AFCC20F-086F-414D-9963-8D661CE10AE4}" dt="2022-01-30T16:18:40.130" v="151" actId="1038"/>
          <ac:spMkLst>
            <pc:docMk/>
            <pc:sldMk cId="3616043921" sldId="4260"/>
            <ac:spMk id="31" creationId="{F0D02EB9-367C-44FC-BB56-415BDC86522D}"/>
          </ac:spMkLst>
        </pc:spChg>
        <pc:spChg chg="add mod">
          <ac:chgData name="Ernie Lamza (Oil &amp; Gas Authority)" userId="e9c324a7-e5c5-4750-b64e-57ba6a507859" providerId="ADAL" clId="{5AFCC20F-086F-414D-9963-8D661CE10AE4}" dt="2022-01-30T16:20:33.256" v="182" actId="207"/>
          <ac:spMkLst>
            <pc:docMk/>
            <pc:sldMk cId="3616043921" sldId="4260"/>
            <ac:spMk id="32" creationId="{9AD28C13-2D3D-4D57-9241-40D861C89339}"/>
          </ac:spMkLst>
        </pc:spChg>
        <pc:spChg chg="add mod">
          <ac:chgData name="Ernie Lamza (Oil &amp; Gas Authority)" userId="e9c324a7-e5c5-4750-b64e-57ba6a507859" providerId="ADAL" clId="{5AFCC20F-086F-414D-9963-8D661CE10AE4}" dt="2022-01-30T16:20:56.668" v="184" actId="207"/>
          <ac:spMkLst>
            <pc:docMk/>
            <pc:sldMk cId="3616043921" sldId="4260"/>
            <ac:spMk id="33" creationId="{8CDCCC1F-2326-4A40-B3A4-DC63572DDDD1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8:07.317" v="379" actId="478"/>
          <ac:spMkLst>
            <pc:docMk/>
            <pc:sldMk cId="3616043921" sldId="4260"/>
            <ac:spMk id="34" creationId="{11FFE752-38DB-4C93-A573-7E59DDE8EE2F}"/>
          </ac:spMkLst>
        </pc:spChg>
        <pc:spChg chg="add mod">
          <ac:chgData name="Ernie Lamza (Oil &amp; Gas Authority)" userId="e9c324a7-e5c5-4750-b64e-57ba6a507859" providerId="ADAL" clId="{5AFCC20F-086F-414D-9963-8D661CE10AE4}" dt="2022-01-30T16:22:45.403" v="298" actId="1037"/>
          <ac:spMkLst>
            <pc:docMk/>
            <pc:sldMk cId="3616043921" sldId="4260"/>
            <ac:spMk id="36" creationId="{5D9C5C5F-D276-4C0D-BAF6-AA682B65BFEF}"/>
          </ac:spMkLst>
        </pc:spChg>
        <pc:spChg chg="add mod">
          <ac:chgData name="Ernie Lamza (Oil &amp; Gas Authority)" userId="e9c324a7-e5c5-4750-b64e-57ba6a507859" providerId="ADAL" clId="{5AFCC20F-086F-414D-9963-8D661CE10AE4}" dt="2022-01-30T16:22:45.403" v="298" actId="1037"/>
          <ac:spMkLst>
            <pc:docMk/>
            <pc:sldMk cId="3616043921" sldId="4260"/>
            <ac:spMk id="37" creationId="{A9809BC8-DF55-4EAB-BEAD-347B86421A3C}"/>
          </ac:spMkLst>
        </pc:spChg>
        <pc:spChg chg="add mod">
          <ac:chgData name="Ernie Lamza (Oil &amp; Gas Authority)" userId="e9c324a7-e5c5-4750-b64e-57ba6a507859" providerId="ADAL" clId="{5AFCC20F-086F-414D-9963-8D661CE10AE4}" dt="2022-01-30T16:22:45.403" v="298" actId="1037"/>
          <ac:spMkLst>
            <pc:docMk/>
            <pc:sldMk cId="3616043921" sldId="4260"/>
            <ac:spMk id="38" creationId="{01C1E374-C453-4ACD-85CB-31529E3FBEA5}"/>
          </ac:spMkLst>
        </pc:spChg>
        <pc:spChg chg="add mod">
          <ac:chgData name="Ernie Lamza (Oil &amp; Gas Authority)" userId="e9c324a7-e5c5-4750-b64e-57ba6a507859" providerId="ADAL" clId="{5AFCC20F-086F-414D-9963-8D661CE10AE4}" dt="2022-01-30T16:29:35.049" v="436" actId="1036"/>
          <ac:spMkLst>
            <pc:docMk/>
            <pc:sldMk cId="3616043921" sldId="4260"/>
            <ac:spMk id="39" creationId="{62D8A8F3-D1F4-49F8-8B42-AFB1BA09EDD8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8:09.098" v="380" actId="478"/>
          <ac:spMkLst>
            <pc:docMk/>
            <pc:sldMk cId="3616043921" sldId="4260"/>
            <ac:spMk id="40" creationId="{FD5F3D2E-4347-4BF5-B33B-8E02A1B13605}"/>
          </ac:spMkLst>
        </pc:spChg>
        <pc:spChg chg="add mod">
          <ac:chgData name="Ernie Lamza (Oil &amp; Gas Authority)" userId="e9c324a7-e5c5-4750-b64e-57ba6a507859" providerId="ADAL" clId="{5AFCC20F-086F-414D-9963-8D661CE10AE4}" dt="2022-01-30T16:22:30.804" v="289" actId="1038"/>
          <ac:spMkLst>
            <pc:docMk/>
            <pc:sldMk cId="3616043921" sldId="4260"/>
            <ac:spMk id="42" creationId="{E6C62A11-2599-4169-A1AA-9977F424E8D0}"/>
          </ac:spMkLst>
        </pc:spChg>
        <pc:spChg chg="add mod">
          <ac:chgData name="Ernie Lamza (Oil &amp; Gas Authority)" userId="e9c324a7-e5c5-4750-b64e-57ba6a507859" providerId="ADAL" clId="{5AFCC20F-086F-414D-9963-8D661CE10AE4}" dt="2022-01-30T16:22:30.804" v="289" actId="1038"/>
          <ac:spMkLst>
            <pc:docMk/>
            <pc:sldMk cId="3616043921" sldId="4260"/>
            <ac:spMk id="43" creationId="{F5C545F4-8D1D-460B-ABF9-6AEC0376F9A4}"/>
          </ac:spMkLst>
        </pc:spChg>
        <pc:spChg chg="add mod">
          <ac:chgData name="Ernie Lamza (Oil &amp; Gas Authority)" userId="e9c324a7-e5c5-4750-b64e-57ba6a507859" providerId="ADAL" clId="{5AFCC20F-086F-414D-9963-8D661CE10AE4}" dt="2022-01-30T16:28:38.385" v="401" actId="6549"/>
          <ac:spMkLst>
            <pc:docMk/>
            <pc:sldMk cId="3616043921" sldId="4260"/>
            <ac:spMk id="44" creationId="{D66206F8-4933-437D-8A92-4938292A66CB}"/>
          </ac:spMkLst>
        </pc:spChg>
        <pc:spChg chg="add mod">
          <ac:chgData name="Ernie Lamza (Oil &amp; Gas Authority)" userId="e9c324a7-e5c5-4750-b64e-57ba6a507859" providerId="ADAL" clId="{5AFCC20F-086F-414D-9963-8D661CE10AE4}" dt="2022-01-30T16:29:39.473" v="446" actId="1036"/>
          <ac:spMkLst>
            <pc:docMk/>
            <pc:sldMk cId="3616043921" sldId="4260"/>
            <ac:spMk id="45" creationId="{2CB84279-C0E6-47A6-8E3D-87609206B91C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8:10.903" v="381" actId="478"/>
          <ac:spMkLst>
            <pc:docMk/>
            <pc:sldMk cId="3616043921" sldId="4260"/>
            <ac:spMk id="46" creationId="{A68205E3-C620-4CC2-9B57-D5F7C93AB2E2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3:49.032" v="306"/>
          <ac:spMkLst>
            <pc:docMk/>
            <pc:sldMk cId="3616043921" sldId="4260"/>
            <ac:spMk id="48" creationId="{3141EE42-D4F2-4F68-BECC-C8197FEB5C5B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3:49.032" v="306"/>
          <ac:spMkLst>
            <pc:docMk/>
            <pc:sldMk cId="3616043921" sldId="4260"/>
            <ac:spMk id="49" creationId="{D4E787F7-0B75-40D1-A7DF-163C9B42A6D4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3:49.032" v="306"/>
          <ac:spMkLst>
            <pc:docMk/>
            <pc:sldMk cId="3616043921" sldId="4260"/>
            <ac:spMk id="50" creationId="{B18C9103-FDBA-413C-986D-890DDF9C69B8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3:49.032" v="306"/>
          <ac:spMkLst>
            <pc:docMk/>
            <pc:sldMk cId="3616043921" sldId="4260"/>
            <ac:spMk id="51" creationId="{FC318089-40ED-45B1-A6AD-97741C5B3AF9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3:49.032" v="306"/>
          <ac:spMkLst>
            <pc:docMk/>
            <pc:sldMk cId="3616043921" sldId="4260"/>
            <ac:spMk id="52" creationId="{C96FE4EF-6821-410E-9939-E9463E343980}"/>
          </ac:spMkLst>
        </pc:spChg>
        <pc:spChg chg="add mod">
          <ac:chgData name="Ernie Lamza (Oil &amp; Gas Authority)" userId="e9c324a7-e5c5-4750-b64e-57ba6a507859" providerId="ADAL" clId="{5AFCC20F-086F-414D-9963-8D661CE10AE4}" dt="2022-01-30T16:23:57.403" v="320" actId="1038"/>
          <ac:spMkLst>
            <pc:docMk/>
            <pc:sldMk cId="3616043921" sldId="4260"/>
            <ac:spMk id="54" creationId="{19167105-F4C9-4BD6-A9E5-D18028296EFE}"/>
          </ac:spMkLst>
        </pc:spChg>
        <pc:spChg chg="add mod">
          <ac:chgData name="Ernie Lamza (Oil &amp; Gas Authority)" userId="e9c324a7-e5c5-4750-b64e-57ba6a507859" providerId="ADAL" clId="{5AFCC20F-086F-414D-9963-8D661CE10AE4}" dt="2022-01-30T16:23:57.403" v="320" actId="1038"/>
          <ac:spMkLst>
            <pc:docMk/>
            <pc:sldMk cId="3616043921" sldId="4260"/>
            <ac:spMk id="55" creationId="{AA82F45F-8144-413C-B130-5E723A01E3D2}"/>
          </ac:spMkLst>
        </pc:spChg>
        <pc:spChg chg="add mod">
          <ac:chgData name="Ernie Lamza (Oil &amp; Gas Authority)" userId="e9c324a7-e5c5-4750-b64e-57ba6a507859" providerId="ADAL" clId="{5AFCC20F-086F-414D-9963-8D661CE10AE4}" dt="2022-01-30T16:24:10.140" v="323" actId="207"/>
          <ac:spMkLst>
            <pc:docMk/>
            <pc:sldMk cId="3616043921" sldId="4260"/>
            <ac:spMk id="56" creationId="{88023AE4-6A80-4710-B476-51205941BF99}"/>
          </ac:spMkLst>
        </pc:spChg>
        <pc:spChg chg="add mod">
          <ac:chgData name="Ernie Lamza (Oil &amp; Gas Authority)" userId="e9c324a7-e5c5-4750-b64e-57ba6a507859" providerId="ADAL" clId="{5AFCC20F-086F-414D-9963-8D661CE10AE4}" dt="2022-01-30T16:29:58.064" v="478" actId="1035"/>
          <ac:spMkLst>
            <pc:docMk/>
            <pc:sldMk cId="3616043921" sldId="4260"/>
            <ac:spMk id="57" creationId="{88F9F48E-AFBF-4AE2-AC92-B3D5177BEA52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8:12.391" v="382" actId="478"/>
          <ac:spMkLst>
            <pc:docMk/>
            <pc:sldMk cId="3616043921" sldId="4260"/>
            <ac:spMk id="58" creationId="{E67BEC3C-7444-42F1-B52E-AA5F7E09B8DE}"/>
          </ac:spMkLst>
        </pc:spChg>
        <pc:spChg chg="add mod">
          <ac:chgData name="Ernie Lamza (Oil &amp; Gas Authority)" userId="e9c324a7-e5c5-4750-b64e-57ba6a507859" providerId="ADAL" clId="{5AFCC20F-086F-414D-9963-8D661CE10AE4}" dt="2022-01-30T16:24:39.709" v="325"/>
          <ac:spMkLst>
            <pc:docMk/>
            <pc:sldMk cId="3616043921" sldId="4260"/>
            <ac:spMk id="60" creationId="{51D83243-F964-416B-9178-B30B8A5CC700}"/>
          </ac:spMkLst>
        </pc:spChg>
        <pc:spChg chg="add mod">
          <ac:chgData name="Ernie Lamza (Oil &amp; Gas Authority)" userId="e9c324a7-e5c5-4750-b64e-57ba6a507859" providerId="ADAL" clId="{5AFCC20F-086F-414D-9963-8D661CE10AE4}" dt="2022-01-30T16:24:39.709" v="325"/>
          <ac:spMkLst>
            <pc:docMk/>
            <pc:sldMk cId="3616043921" sldId="4260"/>
            <ac:spMk id="61" creationId="{26BED7BB-E07B-49A9-BC46-CDE1D415D417}"/>
          </ac:spMkLst>
        </pc:spChg>
        <pc:spChg chg="add mod">
          <ac:chgData name="Ernie Lamza (Oil &amp; Gas Authority)" userId="e9c324a7-e5c5-4750-b64e-57ba6a507859" providerId="ADAL" clId="{5AFCC20F-086F-414D-9963-8D661CE10AE4}" dt="2022-01-30T16:25:04.361" v="329" actId="207"/>
          <ac:spMkLst>
            <pc:docMk/>
            <pc:sldMk cId="3616043921" sldId="4260"/>
            <ac:spMk id="62" creationId="{B3ADCFFC-C4B8-4D1F-A883-AB2BDBF9273A}"/>
          </ac:spMkLst>
        </pc:spChg>
        <pc:spChg chg="add mod">
          <ac:chgData name="Ernie Lamza (Oil &amp; Gas Authority)" userId="e9c324a7-e5c5-4750-b64e-57ba6a507859" providerId="ADAL" clId="{5AFCC20F-086F-414D-9963-8D661CE10AE4}" dt="2022-01-30T16:29:45.376" v="457" actId="1036"/>
          <ac:spMkLst>
            <pc:docMk/>
            <pc:sldMk cId="3616043921" sldId="4260"/>
            <ac:spMk id="63" creationId="{B9C4AA50-FB3C-4228-B92F-A1166755EA3F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8:14.062" v="383" actId="478"/>
          <ac:spMkLst>
            <pc:docMk/>
            <pc:sldMk cId="3616043921" sldId="4260"/>
            <ac:spMk id="64" creationId="{DC62A207-EA65-4864-8F51-EAE1A58DB38A}"/>
          </ac:spMkLst>
        </pc:spChg>
        <pc:spChg chg="add mod">
          <ac:chgData name="Ernie Lamza (Oil &amp; Gas Authority)" userId="e9c324a7-e5c5-4750-b64e-57ba6a507859" providerId="ADAL" clId="{5AFCC20F-086F-414D-9963-8D661CE10AE4}" dt="2022-01-30T16:25:49.937" v="330"/>
          <ac:spMkLst>
            <pc:docMk/>
            <pc:sldMk cId="3616043921" sldId="4260"/>
            <ac:spMk id="66" creationId="{8969F712-90FD-4A86-9E50-7DB045ABE601}"/>
          </ac:spMkLst>
        </pc:spChg>
        <pc:spChg chg="add mod">
          <ac:chgData name="Ernie Lamza (Oil &amp; Gas Authority)" userId="e9c324a7-e5c5-4750-b64e-57ba6a507859" providerId="ADAL" clId="{5AFCC20F-086F-414D-9963-8D661CE10AE4}" dt="2022-01-30T16:25:49.937" v="330"/>
          <ac:spMkLst>
            <pc:docMk/>
            <pc:sldMk cId="3616043921" sldId="4260"/>
            <ac:spMk id="67" creationId="{9D1EFF45-F2BF-47B2-942C-7165C0541BF1}"/>
          </ac:spMkLst>
        </pc:spChg>
        <pc:spChg chg="add mod">
          <ac:chgData name="Ernie Lamza (Oil &amp; Gas Authority)" userId="e9c324a7-e5c5-4750-b64e-57ba6a507859" providerId="ADAL" clId="{5AFCC20F-086F-414D-9963-8D661CE10AE4}" dt="2022-01-30T16:26:06.319" v="333" actId="207"/>
          <ac:spMkLst>
            <pc:docMk/>
            <pc:sldMk cId="3616043921" sldId="4260"/>
            <ac:spMk id="68" creationId="{E7FB0B5F-5985-4CF3-8EF8-0ADA0E3180F6}"/>
          </ac:spMkLst>
        </pc:spChg>
        <pc:spChg chg="add mod">
          <ac:chgData name="Ernie Lamza (Oil &amp; Gas Authority)" userId="e9c324a7-e5c5-4750-b64e-57ba6a507859" providerId="ADAL" clId="{5AFCC20F-086F-414D-9963-8D661CE10AE4}" dt="2022-01-30T16:29:51.287" v="466" actId="1036"/>
          <ac:spMkLst>
            <pc:docMk/>
            <pc:sldMk cId="3616043921" sldId="4260"/>
            <ac:spMk id="69" creationId="{D30EA38B-7A75-42BA-B3DF-AD1A822096F5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8:16.049" v="384" actId="478"/>
          <ac:spMkLst>
            <pc:docMk/>
            <pc:sldMk cId="3616043921" sldId="4260"/>
            <ac:spMk id="70" creationId="{A72820B7-DF3A-4E98-BE82-EAED8ACB5C2D}"/>
          </ac:spMkLst>
        </pc:spChg>
        <pc:spChg chg="add mod">
          <ac:chgData name="Ernie Lamza (Oil &amp; Gas Authority)" userId="e9c324a7-e5c5-4750-b64e-57ba6a507859" providerId="ADAL" clId="{5AFCC20F-086F-414D-9963-8D661CE10AE4}" dt="2022-01-30T16:25:49.937" v="330"/>
          <ac:spMkLst>
            <pc:docMk/>
            <pc:sldMk cId="3616043921" sldId="4260"/>
            <ac:spMk id="72" creationId="{2DD4438B-308F-44CB-B987-3EB4EA1B421A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7:02.201" v="338"/>
          <ac:spMkLst>
            <pc:docMk/>
            <pc:sldMk cId="3616043921" sldId="4260"/>
            <ac:spMk id="73" creationId="{05E2EAC7-0696-41A1-8A28-A6094BEE8E69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7:02.201" v="338"/>
          <ac:spMkLst>
            <pc:docMk/>
            <pc:sldMk cId="3616043921" sldId="4260"/>
            <ac:spMk id="74" creationId="{9AAB2071-9540-4377-A3B4-41D833B8583D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7:02.201" v="338"/>
          <ac:spMkLst>
            <pc:docMk/>
            <pc:sldMk cId="3616043921" sldId="4260"/>
            <ac:spMk id="75" creationId="{21547235-39CD-44DC-8923-9339B9A6F1D5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7:02.201" v="338"/>
          <ac:spMkLst>
            <pc:docMk/>
            <pc:sldMk cId="3616043921" sldId="4260"/>
            <ac:spMk id="76" creationId="{213161A8-5A51-4DDD-9F15-77078829E8DA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7:02.201" v="338"/>
          <ac:spMkLst>
            <pc:docMk/>
            <pc:sldMk cId="3616043921" sldId="4260"/>
            <ac:spMk id="77" creationId="{A0B517C1-1FD1-49A9-A115-FA789B72493D}"/>
          </ac:spMkLst>
        </pc:spChg>
        <pc:spChg chg="add del mod">
          <ac:chgData name="Ernie Lamza (Oil &amp; Gas Authority)" userId="e9c324a7-e5c5-4750-b64e-57ba6a507859" providerId="ADAL" clId="{5AFCC20F-086F-414D-9963-8D661CE10AE4}" dt="2022-01-30T16:27:02.201" v="338"/>
          <ac:spMkLst>
            <pc:docMk/>
            <pc:sldMk cId="3616043921" sldId="4260"/>
            <ac:spMk id="79" creationId="{9197930A-7DAA-48EF-A133-78AA99750574}"/>
          </ac:spMkLst>
        </pc:spChg>
        <pc:spChg chg="add mod">
          <ac:chgData name="Ernie Lamza (Oil &amp; Gas Authority)" userId="e9c324a7-e5c5-4750-b64e-57ba6a507859" providerId="ADAL" clId="{5AFCC20F-086F-414D-9963-8D661CE10AE4}" dt="2022-01-30T16:27:26.480" v="376" actId="1037"/>
          <ac:spMkLst>
            <pc:docMk/>
            <pc:sldMk cId="3616043921" sldId="4260"/>
            <ac:spMk id="80" creationId="{B71AF075-F6D1-47C4-85E8-DC6EE31E529E}"/>
          </ac:spMkLst>
        </pc:spChg>
        <pc:spChg chg="mod">
          <ac:chgData name="Ernie Lamza (Oil &amp; Gas Authority)" userId="e9c324a7-e5c5-4750-b64e-57ba6a507859" providerId="ADAL" clId="{5AFCC20F-086F-414D-9963-8D661CE10AE4}" dt="2022-01-30T16:11:35.800" v="29" actId="255"/>
          <ac:spMkLst>
            <pc:docMk/>
            <pc:sldMk cId="3616043921" sldId="4260"/>
            <ac:spMk id="136" creationId="{3BA0BAB9-2645-4E29-ACED-11731AD2FFD2}"/>
          </ac:spMkLst>
        </pc:spChg>
        <pc:picChg chg="add del">
          <ac:chgData name="Ernie Lamza (Oil &amp; Gas Authority)" userId="e9c324a7-e5c5-4750-b64e-57ba6a507859" providerId="ADAL" clId="{5AFCC20F-086F-414D-9963-8D661CE10AE4}" dt="2022-01-30T16:13:01.058" v="45" actId="478"/>
          <ac:picMkLst>
            <pc:docMk/>
            <pc:sldMk cId="3616043921" sldId="4260"/>
            <ac:picMk id="1026" creationId="{9B1D1B78-10F7-46F9-AC6A-ADA2BE50DA35}"/>
          </ac:picMkLst>
        </pc:picChg>
        <pc:picChg chg="add del">
          <ac:chgData name="Ernie Lamza (Oil &amp; Gas Authority)" userId="e9c324a7-e5c5-4750-b64e-57ba6a507859" providerId="ADAL" clId="{5AFCC20F-086F-414D-9963-8D661CE10AE4}" dt="2022-01-30T16:13:01.703" v="46" actId="478"/>
          <ac:picMkLst>
            <pc:docMk/>
            <pc:sldMk cId="3616043921" sldId="4260"/>
            <ac:picMk id="1028" creationId="{1F6D0A3F-2198-4A8C-A201-CB8E2D7052AC}"/>
          </ac:picMkLst>
        </pc:picChg>
        <pc:cxnChg chg="del">
          <ac:chgData name="Ernie Lamza (Oil &amp; Gas Authority)" userId="e9c324a7-e5c5-4750-b64e-57ba6a507859" providerId="ADAL" clId="{5AFCC20F-086F-414D-9963-8D661CE10AE4}" dt="2022-01-30T16:13:18.524" v="53" actId="478"/>
          <ac:cxnSpMkLst>
            <pc:docMk/>
            <pc:sldMk cId="3616043921" sldId="4260"/>
            <ac:cxnSpMk id="6" creationId="{0C66F56A-E26A-47D6-90BB-8B30179466D9}"/>
          </ac:cxnSpMkLst>
        </pc:cxnChg>
        <pc:cxnChg chg="add mod">
          <ac:chgData name="Ernie Lamza (Oil &amp; Gas Authority)" userId="e9c324a7-e5c5-4750-b64e-57ba6a507859" providerId="ADAL" clId="{5AFCC20F-086F-414D-9963-8D661CE10AE4}" dt="2022-01-30T16:19:18.561" v="179" actId="1038"/>
          <ac:cxnSpMkLst>
            <pc:docMk/>
            <pc:sldMk cId="3616043921" sldId="4260"/>
            <ac:cxnSpMk id="35" creationId="{0ED5F4F7-F7D2-4220-88AF-6A3BC64AAE11}"/>
          </ac:cxnSpMkLst>
        </pc:cxnChg>
        <pc:cxnChg chg="add mod">
          <ac:chgData name="Ernie Lamza (Oil &amp; Gas Authority)" userId="e9c324a7-e5c5-4750-b64e-57ba6a507859" providerId="ADAL" clId="{5AFCC20F-086F-414D-9963-8D661CE10AE4}" dt="2022-01-30T16:22:45.403" v="298" actId="1037"/>
          <ac:cxnSpMkLst>
            <pc:docMk/>
            <pc:sldMk cId="3616043921" sldId="4260"/>
            <ac:cxnSpMk id="41" creationId="{B341F120-4502-4A66-A1C3-5E8D19F53847}"/>
          </ac:cxnSpMkLst>
        </pc:cxnChg>
        <pc:cxnChg chg="add mod">
          <ac:chgData name="Ernie Lamza (Oil &amp; Gas Authority)" userId="e9c324a7-e5c5-4750-b64e-57ba6a507859" providerId="ADAL" clId="{5AFCC20F-086F-414D-9963-8D661CE10AE4}" dt="2022-01-30T16:22:30.804" v="289" actId="1038"/>
          <ac:cxnSpMkLst>
            <pc:docMk/>
            <pc:sldMk cId="3616043921" sldId="4260"/>
            <ac:cxnSpMk id="47" creationId="{B9AF5DC5-28E4-4119-BC4D-28F1EFA01620}"/>
          </ac:cxnSpMkLst>
        </pc:cxnChg>
        <pc:cxnChg chg="add del mod">
          <ac:chgData name="Ernie Lamza (Oil &amp; Gas Authority)" userId="e9c324a7-e5c5-4750-b64e-57ba6a507859" providerId="ADAL" clId="{5AFCC20F-086F-414D-9963-8D661CE10AE4}" dt="2022-01-30T16:23:49.032" v="306"/>
          <ac:cxnSpMkLst>
            <pc:docMk/>
            <pc:sldMk cId="3616043921" sldId="4260"/>
            <ac:cxnSpMk id="53" creationId="{98C6D4F6-AC6D-4260-9093-979C878E3573}"/>
          </ac:cxnSpMkLst>
        </pc:cxnChg>
        <pc:cxnChg chg="add mod">
          <ac:chgData name="Ernie Lamza (Oil &amp; Gas Authority)" userId="e9c324a7-e5c5-4750-b64e-57ba6a507859" providerId="ADAL" clId="{5AFCC20F-086F-414D-9963-8D661CE10AE4}" dt="2022-01-30T16:23:57.403" v="320" actId="1038"/>
          <ac:cxnSpMkLst>
            <pc:docMk/>
            <pc:sldMk cId="3616043921" sldId="4260"/>
            <ac:cxnSpMk id="59" creationId="{C2F31960-EC45-4952-9AC6-90DB80C315E1}"/>
          </ac:cxnSpMkLst>
        </pc:cxnChg>
        <pc:cxnChg chg="add mod">
          <ac:chgData name="Ernie Lamza (Oil &amp; Gas Authority)" userId="e9c324a7-e5c5-4750-b64e-57ba6a507859" providerId="ADAL" clId="{5AFCC20F-086F-414D-9963-8D661CE10AE4}" dt="2022-01-30T16:24:39.709" v="325"/>
          <ac:cxnSpMkLst>
            <pc:docMk/>
            <pc:sldMk cId="3616043921" sldId="4260"/>
            <ac:cxnSpMk id="65" creationId="{8362C103-8FF5-45F0-87DA-B2530B3F7D1C}"/>
          </ac:cxnSpMkLst>
        </pc:cxnChg>
        <pc:cxnChg chg="add mod">
          <ac:chgData name="Ernie Lamza (Oil &amp; Gas Authority)" userId="e9c324a7-e5c5-4750-b64e-57ba6a507859" providerId="ADAL" clId="{5AFCC20F-086F-414D-9963-8D661CE10AE4}" dt="2022-01-30T16:25:49.937" v="330"/>
          <ac:cxnSpMkLst>
            <pc:docMk/>
            <pc:sldMk cId="3616043921" sldId="4260"/>
            <ac:cxnSpMk id="71" creationId="{A21B97D1-7DDB-4538-B4EE-FBD73D9661E9}"/>
          </ac:cxnSpMkLst>
        </pc:cxnChg>
        <pc:cxnChg chg="add del mod">
          <ac:chgData name="Ernie Lamza (Oil &amp; Gas Authority)" userId="e9c324a7-e5c5-4750-b64e-57ba6a507859" providerId="ADAL" clId="{5AFCC20F-086F-414D-9963-8D661CE10AE4}" dt="2022-01-30T16:27:02.201" v="338"/>
          <ac:cxnSpMkLst>
            <pc:docMk/>
            <pc:sldMk cId="3616043921" sldId="4260"/>
            <ac:cxnSpMk id="78" creationId="{25CC77E2-0A01-47B5-AF66-71942B43E1F6}"/>
          </ac:cxnSpMkLst>
        </pc:cxnChg>
      </pc:sldChg>
      <pc:sldChg chg="del">
        <pc:chgData name="Ernie Lamza (Oil &amp; Gas Authority)" userId="e9c324a7-e5c5-4750-b64e-57ba6a507859" providerId="ADAL" clId="{5AFCC20F-086F-414D-9963-8D661CE10AE4}" dt="2022-01-30T16:30:36.115" v="480" actId="47"/>
        <pc:sldMkLst>
          <pc:docMk/>
          <pc:sldMk cId="2589534812" sldId="4261"/>
        </pc:sldMkLst>
      </pc:sldChg>
      <pc:sldChg chg="new del">
        <pc:chgData name="Ernie Lamza (Oil &amp; Gas Authority)" userId="e9c324a7-e5c5-4750-b64e-57ba6a507859" providerId="ADAL" clId="{5AFCC20F-086F-414D-9963-8D661CE10AE4}" dt="2022-01-30T16:09:23.965" v="9" actId="47"/>
        <pc:sldMkLst>
          <pc:docMk/>
          <pc:sldMk cId="3615924488" sldId="4261"/>
        </pc:sldMkLst>
      </pc:sldChg>
      <pc:sldChg chg="modSp add del mod">
        <pc:chgData name="Ernie Lamza (Oil &amp; Gas Authority)" userId="e9c324a7-e5c5-4750-b64e-57ba6a507859" providerId="ADAL" clId="{5AFCC20F-086F-414D-9963-8D661CE10AE4}" dt="2022-01-30T16:09:24.922" v="10" actId="47"/>
        <pc:sldMkLst>
          <pc:docMk/>
          <pc:sldMk cId="1920304230" sldId="4262"/>
        </pc:sldMkLst>
        <pc:spChg chg="mod">
          <ac:chgData name="Ernie Lamza (Oil &amp; Gas Authority)" userId="e9c324a7-e5c5-4750-b64e-57ba6a507859" providerId="ADAL" clId="{5AFCC20F-086F-414D-9963-8D661CE10AE4}" dt="2022-01-30T16:09:07.645" v="8" actId="27636"/>
          <ac:spMkLst>
            <pc:docMk/>
            <pc:sldMk cId="1920304230" sldId="4262"/>
            <ac:spMk id="2" creationId="{BC8ACCB5-0AE4-435D-B483-4B890EA5E3EE}"/>
          </ac:spMkLst>
        </pc:spChg>
      </pc:sldChg>
      <pc:sldMasterChg chg="delSldLayout">
        <pc:chgData name="Ernie Lamza (Oil &amp; Gas Authority)" userId="e9c324a7-e5c5-4750-b64e-57ba6a507859" providerId="ADAL" clId="{5AFCC20F-086F-414D-9963-8D661CE10AE4}" dt="2022-01-30T16:30:34.962" v="479" actId="47"/>
        <pc:sldMasterMkLst>
          <pc:docMk/>
          <pc:sldMasterMk cId="3376472756" sldId="2147483648"/>
        </pc:sldMasterMkLst>
        <pc:sldLayoutChg chg="del">
          <pc:chgData name="Ernie Lamza (Oil &amp; Gas Authority)" userId="e9c324a7-e5c5-4750-b64e-57ba6a507859" providerId="ADAL" clId="{5AFCC20F-086F-414D-9963-8D661CE10AE4}" dt="2022-01-30T16:30:34.962" v="479" actId="47"/>
          <pc:sldLayoutMkLst>
            <pc:docMk/>
            <pc:sldMasterMk cId="3376472756" sldId="2147483648"/>
            <pc:sldLayoutMk cId="36745005" sldId="214748366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AA51F-B8D0-4804-8EC2-17669D911E8A}" type="datetimeFigureOut">
              <a:rPr lang="en-GB" smtClean="0"/>
              <a:t>30/01/2022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0037-1F4A-4427-B851-D10C31340F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454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9BD43-B711-4717-9E4C-5475CBD1D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3528B1-8B1F-4C15-B56D-EF22FF84C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DA355-6510-4666-B8F1-79FB1DF34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B52-FDF2-42D3-AC55-CF458C062355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071F1-1FE7-42EF-AACF-46AF88CA2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A6AC2-9D75-4E5C-B397-E9DE41B01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042F-6115-4757-809B-21DE8635B9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53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D9EC7-886C-4CA6-8C69-FDCD452C1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8C6738-30E8-4438-A558-5857EFFA37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41D5E-EA1B-4F6D-89E5-15DF7958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B52-FDF2-42D3-AC55-CF458C062355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E781F-1C1C-4031-A8FE-DCE3F1568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7B554-857C-4A92-A670-E051D6BCF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042F-6115-4757-809B-21DE8635B9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837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6012CA-5C4F-4A5B-B267-7391B84763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3B042-2553-40C4-B842-31A69CB92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4730A-EE5C-49EA-B08A-BAEA638FD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B52-FDF2-42D3-AC55-CF458C062355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556B0-A1D6-42D8-8D2D-8EF02FF73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6E879-DD39-4CE9-9803-A731D8F79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042F-6115-4757-809B-21DE8635B9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633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fr-FR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dirty="0"/>
              <a:t>Presentation title - Place and Country - Date Month Day Year</a:t>
            </a:r>
            <a:endParaRPr lang="fr-FR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584200" y="1125541"/>
            <a:ext cx="10983384" cy="5040311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437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4B858-204A-4192-B725-92D3B4F8E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E0B88-05F4-48A4-9CF0-C05D3C09D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F26D0-501A-480C-8E42-102BC604D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B52-FDF2-42D3-AC55-CF458C062355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076A2-03CE-4856-BF0E-D16C93185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9E0A1-5A6F-4DD3-B72D-12D22A55F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042F-6115-4757-809B-21DE8635B9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27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2CA47-BB5C-4984-B2D2-8C51B14A2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11E8D9-F78C-4785-A1A4-00E667D9D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DD4A1-4769-416E-BBB1-AC3036070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B52-FDF2-42D3-AC55-CF458C062355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76A1D-A8AA-4E67-8875-161D705F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8D12D-8AA6-420C-BE4A-AAFB6A143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042F-6115-4757-809B-21DE8635B9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194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1A676-BC55-4D11-991F-B9D082D0A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06E94-C39F-4F1A-9164-2B0810B0BC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4C9ABB-F682-403C-B8B6-A79F30019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8237B-A556-4C1B-8C1E-3551B41AC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B52-FDF2-42D3-AC55-CF458C062355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B970BE-6E16-4B44-B101-5FB762A34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C48B0-742E-4041-84E4-994FC564E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042F-6115-4757-809B-21DE8635B9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230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16D94-20A1-487B-8EDD-E03865B8C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26A83-73D4-4A8B-9346-E4DC9869C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D86176-0B64-4A2E-8E0B-11A1EE408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7054B9-B260-46E0-9F73-59E3C7944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7598AC-A783-4D8C-9775-34BEA5FC4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96D096-028C-4074-ABD1-224B54F7E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B52-FDF2-42D3-AC55-CF458C062355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2DA312-30E7-47EC-9734-4099AA60F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7F9CB4-3C18-4978-9AB8-3396CDAD1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042F-6115-4757-809B-21DE8635B9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18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1E98A-EA24-4089-B6ED-36105902A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EF3B32-6959-4F62-BB4C-C746692DE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B52-FDF2-42D3-AC55-CF458C062355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2CBEB3-6C15-462B-8B9E-1811CE0B3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A084F8-1F7A-42A2-9E44-85CF0B6FF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042F-6115-4757-809B-21DE8635B9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93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22365-05B8-4AE5-97D0-1AB5396FB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B52-FDF2-42D3-AC55-CF458C062355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7B10A3-1FC4-4CAC-B166-8021365B3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6E57E-93D0-4A04-BA08-B06AB25BA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042F-6115-4757-809B-21DE8635B9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565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2747C-2F4F-410B-8D0D-B2F95F8D6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3FE21-CED4-475D-BF06-85C4C659F0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1B1FA8-8EE7-4C12-8818-2BE7E12A8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3BC28-1D72-4C3C-904F-7510206EE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B52-FDF2-42D3-AC55-CF458C062355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2440C3-288A-4166-AFF7-44276E57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5448A-38CB-48A9-A0B0-E1A043449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042F-6115-4757-809B-21DE8635B9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75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0BD6-0A1A-47A4-9589-7526E82B1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CDA398-5BF9-4F77-85A5-326250791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2E15FD-20ED-401E-B917-A363C1110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F2790E-90A4-4566-8B52-76098B073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DAB52-FDF2-42D3-AC55-CF458C062355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A4F9EE-1F1A-4CDA-BCD2-5EBD190EC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E4EE1-CE84-4EA9-B285-5E23D8687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042F-6115-4757-809B-21DE8635B9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938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FA31D9-1B65-48C5-AF86-5C1A2F142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A5A0EE-8B5A-4D90-BC5D-9A68CF8C9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AB550-84E9-493A-980F-887A31387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DAB52-FDF2-42D3-AC55-CF458C062355}" type="datetimeFigureOut">
              <a:rPr lang="en-GB" smtClean="0"/>
              <a:t>30/01/2022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A4077-3A92-4D5A-9324-C5234BB14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BAEF8-ABE9-4FD7-B2F4-0AA8C720B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3042F-6115-4757-809B-21DE8635B9A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47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Picture 133">
            <a:extLst>
              <a:ext uri="{FF2B5EF4-FFF2-40B4-BE49-F238E27FC236}">
                <a16:creationId xmlns:a16="http://schemas.microsoft.com/office/drawing/2014/main" id="{09671FCE-B1C4-4F54-92F4-4D386733D14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3011374" y="2852121"/>
            <a:ext cx="6858002" cy="1153763"/>
          </a:xfrm>
          <a:prstGeom prst="rect">
            <a:avLst/>
          </a:prstGeom>
        </p:spPr>
      </p:pic>
      <p:pic>
        <p:nvPicPr>
          <p:cNvPr id="135" name="Picture 134">
            <a:extLst>
              <a:ext uri="{FF2B5EF4-FFF2-40B4-BE49-F238E27FC236}">
                <a16:creationId xmlns:a16="http://schemas.microsoft.com/office/drawing/2014/main" id="{19193830-1861-494E-BE31-12DC08D9AB3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-505822" y="804540"/>
            <a:ext cx="1819277" cy="363207"/>
          </a:xfrm>
          <a:prstGeom prst="rect">
            <a:avLst/>
          </a:prstGeom>
        </p:spPr>
      </p:pic>
      <p:sp>
        <p:nvSpPr>
          <p:cNvPr id="136" name="Title 1">
            <a:extLst>
              <a:ext uri="{FF2B5EF4-FFF2-40B4-BE49-F238E27FC236}">
                <a16:creationId xmlns:a16="http://schemas.microsoft.com/office/drawing/2014/main" id="{3BA0BAB9-2645-4E29-ACED-11731AD2FFD2}"/>
              </a:ext>
            </a:extLst>
          </p:cNvPr>
          <p:cNvSpPr txBox="1">
            <a:spLocks/>
          </p:cNvSpPr>
          <p:nvPr/>
        </p:nvSpPr>
        <p:spPr>
          <a:xfrm rot="16200000">
            <a:off x="-3016622" y="3010887"/>
            <a:ext cx="7281197" cy="4126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b="1" dirty="0">
                <a:solidFill>
                  <a:srgbClr val="707372"/>
                </a:solidFill>
                <a:latin typeface="Arial Nova Light" panose="020B0304020202020204" pitchFamily="34" charset="0"/>
              </a:rPr>
              <a:t>Technology Managers’ Network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8EDD90-2318-4FB7-A35B-E055B648A70E}"/>
              </a:ext>
            </a:extLst>
          </p:cNvPr>
          <p:cNvSpPr txBox="1"/>
          <p:nvPr/>
        </p:nvSpPr>
        <p:spPr>
          <a:xfrm>
            <a:off x="1436338" y="402947"/>
            <a:ext cx="10338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5E1A"/>
                </a:solidFill>
                <a:latin typeface="Montserrat" panose="00000500000000000000" pitchFamily="2" charset="0"/>
              </a:rPr>
              <a:t>Technology Managers’ Network </a:t>
            </a:r>
          </a:p>
          <a:p>
            <a:r>
              <a:rPr lang="en-GB" sz="2000" b="1" dirty="0">
                <a:solidFill>
                  <a:srgbClr val="005E1A"/>
                </a:solidFill>
                <a:latin typeface="Montserrat" panose="00000500000000000000" pitchFamily="2" charset="0"/>
              </a:rPr>
              <a:t>2022 meeting schedule</a:t>
            </a:r>
          </a:p>
        </p:txBody>
      </p:sp>
      <p:sp>
        <p:nvSpPr>
          <p:cNvPr id="19" name="Arrow: Pentagon 18">
            <a:extLst>
              <a:ext uri="{FF2B5EF4-FFF2-40B4-BE49-F238E27FC236}">
                <a16:creationId xmlns:a16="http://schemas.microsoft.com/office/drawing/2014/main" id="{961BC7DE-68DA-4D46-BC51-ED539FE7D5E5}"/>
              </a:ext>
            </a:extLst>
          </p:cNvPr>
          <p:cNvSpPr/>
          <p:nvPr/>
        </p:nvSpPr>
        <p:spPr>
          <a:xfrm>
            <a:off x="2091352" y="2176520"/>
            <a:ext cx="9594513" cy="362353"/>
          </a:xfrm>
          <a:prstGeom prst="homePlat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164626-7B87-4329-BE10-90235B407BEC}"/>
              </a:ext>
            </a:extLst>
          </p:cNvPr>
          <p:cNvSpPr txBox="1"/>
          <p:nvPr/>
        </p:nvSpPr>
        <p:spPr>
          <a:xfrm>
            <a:off x="2187809" y="2176520"/>
            <a:ext cx="8592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Jan 2022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070CD3-AE71-4E5C-8B8E-0877AA8D69B4}"/>
              </a:ext>
            </a:extLst>
          </p:cNvPr>
          <p:cNvSpPr txBox="1"/>
          <p:nvPr/>
        </p:nvSpPr>
        <p:spPr>
          <a:xfrm>
            <a:off x="4936869" y="2176520"/>
            <a:ext cx="470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Apr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71D6F2-9246-4940-A227-C8883F755F23}"/>
              </a:ext>
            </a:extLst>
          </p:cNvPr>
          <p:cNvSpPr txBox="1"/>
          <p:nvPr/>
        </p:nvSpPr>
        <p:spPr>
          <a:xfrm>
            <a:off x="7327363" y="2176520"/>
            <a:ext cx="386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Jul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CA8B626-E916-45CE-93C1-BA4EF16410B6}"/>
              </a:ext>
            </a:extLst>
          </p:cNvPr>
          <p:cNvSpPr txBox="1"/>
          <p:nvPr/>
        </p:nvSpPr>
        <p:spPr>
          <a:xfrm>
            <a:off x="9668165" y="2176520"/>
            <a:ext cx="470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Oct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8BF918A-AC2A-4290-9590-629D4E59F0A1}"/>
              </a:ext>
            </a:extLst>
          </p:cNvPr>
          <p:cNvSpPr txBox="1"/>
          <p:nvPr/>
        </p:nvSpPr>
        <p:spPr>
          <a:xfrm>
            <a:off x="1059792" y="2954508"/>
            <a:ext cx="729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/>
              <a:t>Session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DC3554E-987A-4DA9-8D36-D058A313ED48}"/>
              </a:ext>
            </a:extLst>
          </p:cNvPr>
          <p:cNvSpPr txBox="1"/>
          <p:nvPr/>
        </p:nvSpPr>
        <p:spPr>
          <a:xfrm>
            <a:off x="1059792" y="3403171"/>
            <a:ext cx="1283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/>
              <a:t>Workstream link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C47868-D699-4E09-9CA9-87876D84B2DC}"/>
              </a:ext>
            </a:extLst>
          </p:cNvPr>
          <p:cNvSpPr txBox="1"/>
          <p:nvPr/>
        </p:nvSpPr>
        <p:spPr>
          <a:xfrm>
            <a:off x="1059792" y="3881721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u="sng" dirty="0"/>
              <a:t>Thematic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A87D63-5576-4D35-8B2F-F9446A27E8B1}"/>
              </a:ext>
            </a:extLst>
          </p:cNvPr>
          <p:cNvSpPr txBox="1"/>
          <p:nvPr/>
        </p:nvSpPr>
        <p:spPr>
          <a:xfrm>
            <a:off x="2655348" y="2916996"/>
            <a:ext cx="10005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TMN meeting </a:t>
            </a:r>
          </a:p>
          <a:p>
            <a:r>
              <a:rPr lang="en-GB" sz="1100" dirty="0"/>
              <a:t>15</a:t>
            </a:r>
            <a:r>
              <a:rPr lang="en-GB" sz="1100" baseline="30000" dirty="0"/>
              <a:t>th</a:t>
            </a:r>
            <a:r>
              <a:rPr lang="en-GB" sz="1100" dirty="0"/>
              <a:t> Feb 2022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0D02EB9-367C-44FC-BB56-415BDC86522D}"/>
              </a:ext>
            </a:extLst>
          </p:cNvPr>
          <p:cNvSpPr/>
          <p:nvPr/>
        </p:nvSpPr>
        <p:spPr>
          <a:xfrm>
            <a:off x="2655348" y="2916997"/>
            <a:ext cx="1069524" cy="2435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AD28C13-2D3D-4D57-9241-40D861C89339}"/>
              </a:ext>
            </a:extLst>
          </p:cNvPr>
          <p:cNvSpPr txBox="1"/>
          <p:nvPr/>
        </p:nvSpPr>
        <p:spPr>
          <a:xfrm>
            <a:off x="2655348" y="3310567"/>
            <a:ext cx="10695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00B0F0"/>
                </a:solidFill>
              </a:rPr>
              <a:t>Accelerate Deployment</a:t>
            </a:r>
            <a:endParaRPr lang="en-GB" sz="1100" dirty="0">
              <a:solidFill>
                <a:srgbClr val="00B0F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CDCCC1F-2326-4A40-B3A4-DC63572DDDD1}"/>
              </a:ext>
            </a:extLst>
          </p:cNvPr>
          <p:cNvSpPr txBox="1"/>
          <p:nvPr/>
        </p:nvSpPr>
        <p:spPr>
          <a:xfrm>
            <a:off x="2655348" y="3789785"/>
            <a:ext cx="10695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>
                <a:solidFill>
                  <a:srgbClr val="00B0F0"/>
                </a:solidFill>
              </a:rPr>
              <a:t>High-TRL technologies for emission reduction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ED5F4F7-F7D2-4220-88AF-6A3BC64AAE11}"/>
              </a:ext>
            </a:extLst>
          </p:cNvPr>
          <p:cNvCxnSpPr/>
          <p:nvPr/>
        </p:nvCxnSpPr>
        <p:spPr>
          <a:xfrm>
            <a:off x="3176327" y="2673751"/>
            <a:ext cx="0" cy="138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D9C5C5F-D276-4C0D-BAF6-AA682B65BFEF}"/>
              </a:ext>
            </a:extLst>
          </p:cNvPr>
          <p:cNvSpPr txBox="1"/>
          <p:nvPr/>
        </p:nvSpPr>
        <p:spPr>
          <a:xfrm>
            <a:off x="4417629" y="2916996"/>
            <a:ext cx="1069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TMN meeting </a:t>
            </a:r>
          </a:p>
          <a:p>
            <a:r>
              <a:rPr lang="en-GB" sz="1100" dirty="0"/>
              <a:t>Apr 2022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9809BC8-DF55-4EAB-BEAD-347B86421A3C}"/>
              </a:ext>
            </a:extLst>
          </p:cNvPr>
          <p:cNvSpPr/>
          <p:nvPr/>
        </p:nvSpPr>
        <p:spPr>
          <a:xfrm>
            <a:off x="4417629" y="2916997"/>
            <a:ext cx="1069524" cy="2435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1C1E374-C453-4ACD-85CB-31529E3FBEA5}"/>
              </a:ext>
            </a:extLst>
          </p:cNvPr>
          <p:cNvSpPr txBox="1"/>
          <p:nvPr/>
        </p:nvSpPr>
        <p:spPr>
          <a:xfrm>
            <a:off x="4417629" y="3310779"/>
            <a:ext cx="10695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00B0F0"/>
                </a:solidFill>
              </a:rPr>
              <a:t>Digital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2D8A8F3-D1F4-49F8-8B42-AFB1BA09EDD8}"/>
              </a:ext>
            </a:extLst>
          </p:cNvPr>
          <p:cNvSpPr txBox="1"/>
          <p:nvPr/>
        </p:nvSpPr>
        <p:spPr>
          <a:xfrm>
            <a:off x="4417629" y="3785959"/>
            <a:ext cx="10695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rgbClr val="00B0F0"/>
                </a:solidFill>
              </a:rPr>
              <a:t>Offshore Digital Strategy: findings and roadmap 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341F120-4502-4A66-A1C3-5E8D19F53847}"/>
              </a:ext>
            </a:extLst>
          </p:cNvPr>
          <p:cNvCxnSpPr/>
          <p:nvPr/>
        </p:nvCxnSpPr>
        <p:spPr>
          <a:xfrm>
            <a:off x="4880692" y="2683538"/>
            <a:ext cx="0" cy="138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E6C62A11-2599-4169-A1AA-9977F424E8D0}"/>
              </a:ext>
            </a:extLst>
          </p:cNvPr>
          <p:cNvSpPr txBox="1"/>
          <p:nvPr/>
        </p:nvSpPr>
        <p:spPr>
          <a:xfrm>
            <a:off x="6096020" y="2916996"/>
            <a:ext cx="1069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TMN meeting </a:t>
            </a:r>
          </a:p>
          <a:p>
            <a:r>
              <a:rPr lang="en-GB" sz="1100" dirty="0"/>
              <a:t>Jun 2022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5C545F4-8D1D-460B-ABF9-6AEC0376F9A4}"/>
              </a:ext>
            </a:extLst>
          </p:cNvPr>
          <p:cNvSpPr/>
          <p:nvPr/>
        </p:nvSpPr>
        <p:spPr>
          <a:xfrm>
            <a:off x="6096020" y="2916997"/>
            <a:ext cx="1069524" cy="2435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66206F8-4933-437D-8A92-4938292A66CB}"/>
              </a:ext>
            </a:extLst>
          </p:cNvPr>
          <p:cNvSpPr txBox="1"/>
          <p:nvPr/>
        </p:nvSpPr>
        <p:spPr>
          <a:xfrm>
            <a:off x="6096020" y="3298996"/>
            <a:ext cx="10695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00B0F0"/>
                </a:solidFill>
              </a:rPr>
              <a:t>North Sea Transition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CB84279-C0E6-47A6-8E3D-87609206B91C}"/>
              </a:ext>
            </a:extLst>
          </p:cNvPr>
          <p:cNvSpPr txBox="1"/>
          <p:nvPr/>
        </p:nvSpPr>
        <p:spPr>
          <a:xfrm>
            <a:off x="6096020" y="3806242"/>
            <a:ext cx="10695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>
                <a:solidFill>
                  <a:srgbClr val="00B0F0"/>
                </a:solidFill>
              </a:rPr>
              <a:t>Energy Transition Technology Screening: findings &amp; roadmap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9AF5DC5-28E4-4119-BC4D-28F1EFA01620}"/>
              </a:ext>
            </a:extLst>
          </p:cNvPr>
          <p:cNvCxnSpPr/>
          <p:nvPr/>
        </p:nvCxnSpPr>
        <p:spPr>
          <a:xfrm>
            <a:off x="6625388" y="2673751"/>
            <a:ext cx="0" cy="138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19167105-F4C9-4BD6-A9E5-D18028296EFE}"/>
              </a:ext>
            </a:extLst>
          </p:cNvPr>
          <p:cNvSpPr txBox="1"/>
          <p:nvPr/>
        </p:nvSpPr>
        <p:spPr>
          <a:xfrm>
            <a:off x="7728445" y="2916996"/>
            <a:ext cx="1069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TMN meeting </a:t>
            </a:r>
          </a:p>
          <a:p>
            <a:r>
              <a:rPr lang="en-GB" sz="1100" dirty="0"/>
              <a:t>Aug 2022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A82F45F-8144-413C-B130-5E723A01E3D2}"/>
              </a:ext>
            </a:extLst>
          </p:cNvPr>
          <p:cNvSpPr/>
          <p:nvPr/>
        </p:nvSpPr>
        <p:spPr>
          <a:xfrm>
            <a:off x="7728445" y="2916997"/>
            <a:ext cx="1069524" cy="2435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8023AE4-6A80-4710-B476-51205941BF99}"/>
              </a:ext>
            </a:extLst>
          </p:cNvPr>
          <p:cNvSpPr txBox="1"/>
          <p:nvPr/>
        </p:nvSpPr>
        <p:spPr>
          <a:xfrm>
            <a:off x="7728445" y="3338013"/>
            <a:ext cx="10695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00B0F0"/>
                </a:solidFill>
              </a:rPr>
              <a:t>Accelerate Deployment</a:t>
            </a:r>
            <a:endParaRPr lang="en-GB" sz="1100" dirty="0">
              <a:solidFill>
                <a:srgbClr val="00B0F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8F9F48E-AFBF-4AE2-AC92-B3D5177BEA52}"/>
              </a:ext>
            </a:extLst>
          </p:cNvPr>
          <p:cNvSpPr txBox="1"/>
          <p:nvPr/>
        </p:nvSpPr>
        <p:spPr>
          <a:xfrm>
            <a:off x="7728445" y="3856897"/>
            <a:ext cx="10695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>
                <a:solidFill>
                  <a:srgbClr val="00B0F0"/>
                </a:solidFill>
              </a:rPr>
              <a:t>Non Intrusive Inspections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2F31960-EC45-4952-9AC6-90DB80C315E1}"/>
              </a:ext>
            </a:extLst>
          </p:cNvPr>
          <p:cNvCxnSpPr/>
          <p:nvPr/>
        </p:nvCxnSpPr>
        <p:spPr>
          <a:xfrm>
            <a:off x="8257813" y="2673751"/>
            <a:ext cx="0" cy="138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1D83243-F964-416B-9178-B30B8A5CC700}"/>
              </a:ext>
            </a:extLst>
          </p:cNvPr>
          <p:cNvSpPr txBox="1"/>
          <p:nvPr/>
        </p:nvSpPr>
        <p:spPr>
          <a:xfrm>
            <a:off x="9386037" y="2916996"/>
            <a:ext cx="1069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TMN meeting </a:t>
            </a:r>
          </a:p>
          <a:p>
            <a:r>
              <a:rPr lang="en-GB" sz="1100" dirty="0"/>
              <a:t>Oct 2022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6BED7BB-E07B-49A9-BC46-CDE1D415D417}"/>
              </a:ext>
            </a:extLst>
          </p:cNvPr>
          <p:cNvSpPr/>
          <p:nvPr/>
        </p:nvSpPr>
        <p:spPr>
          <a:xfrm>
            <a:off x="9386037" y="2916997"/>
            <a:ext cx="1069524" cy="2435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3ADCFFC-C4B8-4D1F-A883-AB2BDBF9273A}"/>
              </a:ext>
            </a:extLst>
          </p:cNvPr>
          <p:cNvSpPr txBox="1"/>
          <p:nvPr/>
        </p:nvSpPr>
        <p:spPr>
          <a:xfrm>
            <a:off x="9386037" y="3338013"/>
            <a:ext cx="10695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00B0F0"/>
                </a:solidFill>
              </a:rPr>
              <a:t>Digital</a:t>
            </a:r>
            <a:endParaRPr lang="en-GB" sz="1100" dirty="0">
              <a:solidFill>
                <a:srgbClr val="00B0F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9C4AA50-FB3C-4228-B92F-A1166755EA3F}"/>
              </a:ext>
            </a:extLst>
          </p:cNvPr>
          <p:cNvSpPr txBox="1"/>
          <p:nvPr/>
        </p:nvSpPr>
        <p:spPr>
          <a:xfrm>
            <a:off x="9386037" y="3809428"/>
            <a:ext cx="106952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>
                <a:solidFill>
                  <a:srgbClr val="00B0F0"/>
                </a:solidFill>
              </a:rPr>
              <a:t>Progress of the Digital ‘proofs of concept’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362C103-8FF5-45F0-87DA-B2530B3F7D1C}"/>
              </a:ext>
            </a:extLst>
          </p:cNvPr>
          <p:cNvCxnSpPr/>
          <p:nvPr/>
        </p:nvCxnSpPr>
        <p:spPr>
          <a:xfrm>
            <a:off x="9915405" y="2673751"/>
            <a:ext cx="0" cy="138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8969F712-90FD-4A86-9E50-7DB045ABE601}"/>
              </a:ext>
            </a:extLst>
          </p:cNvPr>
          <p:cNvSpPr txBox="1"/>
          <p:nvPr/>
        </p:nvSpPr>
        <p:spPr>
          <a:xfrm>
            <a:off x="11081914" y="2916996"/>
            <a:ext cx="10695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TMN meeting </a:t>
            </a:r>
          </a:p>
          <a:p>
            <a:r>
              <a:rPr lang="en-GB" sz="1100" dirty="0"/>
              <a:t>XXX 2022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D1EFF45-F2BF-47B2-942C-7165C0541BF1}"/>
              </a:ext>
            </a:extLst>
          </p:cNvPr>
          <p:cNvSpPr/>
          <p:nvPr/>
        </p:nvSpPr>
        <p:spPr>
          <a:xfrm>
            <a:off x="11070349" y="2916997"/>
            <a:ext cx="1069524" cy="2435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7FB0B5F-5985-4CF3-8EF8-0ADA0E3180F6}"/>
              </a:ext>
            </a:extLst>
          </p:cNvPr>
          <p:cNvSpPr txBox="1"/>
          <p:nvPr/>
        </p:nvSpPr>
        <p:spPr>
          <a:xfrm>
            <a:off x="11081914" y="3298996"/>
            <a:ext cx="10695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rgbClr val="00B0F0"/>
                </a:solidFill>
              </a:rPr>
              <a:t>Accelerate Deployment</a:t>
            </a:r>
            <a:endParaRPr lang="en-GB" sz="1100" dirty="0">
              <a:solidFill>
                <a:srgbClr val="00B0F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30EA38B-7A75-42BA-B3DF-AD1A822096F5}"/>
              </a:ext>
            </a:extLst>
          </p:cNvPr>
          <p:cNvSpPr txBox="1"/>
          <p:nvPr/>
        </p:nvSpPr>
        <p:spPr>
          <a:xfrm>
            <a:off x="11081914" y="3814952"/>
            <a:ext cx="10695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i="1" dirty="0">
                <a:solidFill>
                  <a:srgbClr val="00B0F0"/>
                </a:solidFill>
              </a:rPr>
              <a:t>Non Intrusive Inspections: pipelines and vessels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21B97D1-7DDB-4538-B4EE-FBD73D9661E9}"/>
              </a:ext>
            </a:extLst>
          </p:cNvPr>
          <p:cNvCxnSpPr/>
          <p:nvPr/>
        </p:nvCxnSpPr>
        <p:spPr>
          <a:xfrm>
            <a:off x="11622856" y="2673751"/>
            <a:ext cx="0" cy="1388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2DD4438B-308F-44CB-B987-3EB4EA1B421A}"/>
              </a:ext>
            </a:extLst>
          </p:cNvPr>
          <p:cNvSpPr txBox="1"/>
          <p:nvPr/>
        </p:nvSpPr>
        <p:spPr>
          <a:xfrm rot="19231485">
            <a:off x="10810045" y="2778496"/>
            <a:ext cx="543739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1200" dirty="0"/>
              <a:t>Extra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71AF075-F6D1-47C4-85E8-DC6EE31E529E}"/>
              </a:ext>
            </a:extLst>
          </p:cNvPr>
          <p:cNvSpPr txBox="1"/>
          <p:nvPr/>
        </p:nvSpPr>
        <p:spPr>
          <a:xfrm rot="19231485">
            <a:off x="1674391" y="1412545"/>
            <a:ext cx="697627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1200" dirty="0"/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361604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A5F83D4395164FAF0E697071B8870B" ma:contentTypeVersion="9" ma:contentTypeDescription="Create a new document." ma:contentTypeScope="" ma:versionID="f519b1740f57989c71e5ed364448dad0">
  <xsd:schema xmlns:xsd="http://www.w3.org/2001/XMLSchema" xmlns:xs="http://www.w3.org/2001/XMLSchema" xmlns:p="http://schemas.microsoft.com/office/2006/metadata/properties" xmlns:ns2="8f0d3ff7-9181-480c-a524-061d8f02ca1c" targetNamespace="http://schemas.microsoft.com/office/2006/metadata/properties" ma:root="true" ma:fieldsID="d1eb81574d0ae16496e752f8c6a3917c" ns2:_="">
    <xsd:import namespace="8f0d3ff7-9181-480c-a524-061d8f02ca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0d3ff7-9181-480c-a524-061d8f02ca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3C7F53-D2A1-45F3-8A97-A679B51FCE7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360A5F3-D096-44A3-A147-BD9E9251A5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8BC408-9BFE-470B-A9E7-14AD5DDD02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0d3ff7-9181-480c-a524-061d8f02ca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97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 Light</vt:lpstr>
      <vt:lpstr>Calibri</vt:lpstr>
      <vt:lpstr>Calibri Light</vt:lpstr>
      <vt:lpstr>Montserrat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MACKINNON</dc:creator>
  <cp:lastModifiedBy>Ernie Lamza (Oil &amp; Gas Authority)</cp:lastModifiedBy>
  <cp:revision>30</cp:revision>
  <dcterms:created xsi:type="dcterms:W3CDTF">2021-11-01T15:23:48Z</dcterms:created>
  <dcterms:modified xsi:type="dcterms:W3CDTF">2022-01-30T16:30:39Z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30ed1b-e95f-40b5-af89-828263f287a7_Enabled">
    <vt:lpwstr>true</vt:lpwstr>
  </property>
  <property fmtid="{D5CDD505-2E9C-101B-9397-08002B2CF9AE}" pid="3" name="MSIP_Label_2b30ed1b-e95f-40b5-af89-828263f287a7_SetDate">
    <vt:lpwstr>2021-11-01T15:23:48Z</vt:lpwstr>
  </property>
  <property fmtid="{D5CDD505-2E9C-101B-9397-08002B2CF9AE}" pid="4" name="MSIP_Label_2b30ed1b-e95f-40b5-af89-828263f287a7_Method">
    <vt:lpwstr>Standard</vt:lpwstr>
  </property>
  <property fmtid="{D5CDD505-2E9C-101B-9397-08002B2CF9AE}" pid="5" name="MSIP_Label_2b30ed1b-e95f-40b5-af89-828263f287a7_Name">
    <vt:lpwstr>2b30ed1b-e95f-40b5-af89-828263f287a7</vt:lpwstr>
  </property>
  <property fmtid="{D5CDD505-2E9C-101B-9397-08002B2CF9AE}" pid="6" name="MSIP_Label_2b30ed1b-e95f-40b5-af89-828263f287a7_SiteId">
    <vt:lpwstr>329e91b0-e21f-48fb-a071-456717ecc28e</vt:lpwstr>
  </property>
  <property fmtid="{D5CDD505-2E9C-101B-9397-08002B2CF9AE}" pid="7" name="MSIP_Label_2b30ed1b-e95f-40b5-af89-828263f287a7_ActionId">
    <vt:lpwstr>8ea52b99-6e22-4ad9-873e-8e1e1e6c1c6e</vt:lpwstr>
  </property>
  <property fmtid="{D5CDD505-2E9C-101B-9397-08002B2CF9AE}" pid="8" name="MSIP_Label_2b30ed1b-e95f-40b5-af89-828263f287a7_ContentBits">
    <vt:lpwstr>0</vt:lpwstr>
  </property>
  <property fmtid="{D5CDD505-2E9C-101B-9397-08002B2CF9AE}" pid="9" name="MSIP_Label_ea9aaaa7-38a4-42bd-8011-8986a6a4e918_Enabled">
    <vt:lpwstr>true</vt:lpwstr>
  </property>
  <property fmtid="{D5CDD505-2E9C-101B-9397-08002B2CF9AE}" pid="10" name="MSIP_Label_ea9aaaa7-38a4-42bd-8011-8986a6a4e918_SetDate">
    <vt:lpwstr>2021-12-13T12:20:54Z</vt:lpwstr>
  </property>
  <property fmtid="{D5CDD505-2E9C-101B-9397-08002B2CF9AE}" pid="11" name="MSIP_Label_ea9aaaa7-38a4-42bd-8011-8986a6a4e918_Method">
    <vt:lpwstr>Standard</vt:lpwstr>
  </property>
  <property fmtid="{D5CDD505-2E9C-101B-9397-08002B2CF9AE}" pid="12" name="MSIP_Label_ea9aaaa7-38a4-42bd-8011-8986a6a4e918_Name">
    <vt:lpwstr>ea9aaaa7-38a4-42bd-8011-8986a6a4e918</vt:lpwstr>
  </property>
  <property fmtid="{D5CDD505-2E9C-101B-9397-08002B2CF9AE}" pid="13" name="MSIP_Label_ea9aaaa7-38a4-42bd-8011-8986a6a4e918_SiteId">
    <vt:lpwstr>5ba4e210-1aaf-4326-9289-e8959e0f8a3a</vt:lpwstr>
  </property>
  <property fmtid="{D5CDD505-2E9C-101B-9397-08002B2CF9AE}" pid="14" name="MSIP_Label_ea9aaaa7-38a4-42bd-8011-8986a6a4e918_ActionId">
    <vt:lpwstr>d2020d33-3b38-4abd-a895-f0807f198310</vt:lpwstr>
  </property>
  <property fmtid="{D5CDD505-2E9C-101B-9397-08002B2CF9AE}" pid="15" name="MSIP_Label_ea9aaaa7-38a4-42bd-8011-8986a6a4e918_ContentBits">
    <vt:lpwstr>0</vt:lpwstr>
  </property>
  <property fmtid="{D5CDD505-2E9C-101B-9397-08002B2CF9AE}" pid="16" name="ContentTypeId">
    <vt:lpwstr>0x01010068A5F83D4395164FAF0E697071B8870B</vt:lpwstr>
  </property>
</Properties>
</file>